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780065-FA4E-427A-8ED9-608F4576897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8C2D57-B374-47CA-9613-39974271E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21" y="2852936"/>
            <a:ext cx="4536504" cy="1512168"/>
          </a:xfrm>
        </p:spPr>
        <p:txBody>
          <a:bodyPr>
            <a:noAutofit/>
          </a:bodyPr>
          <a:lstStyle/>
          <a:p>
            <a:r>
              <a:rPr lang="uk-UA" sz="4400" dirty="0" smtClean="0">
                <a:latin typeface="Monotype Corsiva" panose="03010101010201010101" pitchFamily="66" charset="0"/>
              </a:rPr>
              <a:t>«Європейські </a:t>
            </a:r>
            <a:r>
              <a:rPr lang="uk-UA" sz="4400" dirty="0" smtClean="0">
                <a:latin typeface="Monotype Corsiva" panose="03010101010201010101" pitchFamily="66" charset="0"/>
              </a:rPr>
              <a:t>стандарти захисту прав людини»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445224"/>
            <a:ext cx="6400800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882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8831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899" y="162880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ООН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широким колом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загальновизнаних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правам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тому вона є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52" y="3645024"/>
            <a:ext cx="28590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6767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791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2864" y="148478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1966 року 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ст.28 Пакту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універсального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 метою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вищевказаного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пакту.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146922" cy="263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5657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321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41277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дна з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Ради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 21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1959 року для контролю за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прав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ратифікованої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1953 року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3" y="3789040"/>
            <a:ext cx="3342617" cy="250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80" y="3789040"/>
            <a:ext cx="4009062" cy="250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2021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924"/>
            <a:ext cx="49196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иконавчий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тортур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Створено 1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1987.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координувати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тортурами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країнах-учасницях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Приєдналися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ратифікували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роки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заходи,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4" y="3573016"/>
            <a:ext cx="36877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90751"/>
            <a:ext cx="31940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2080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10" y="188640"/>
            <a:ext cx="71151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4231" y="83671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иконавчий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ООН,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расової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18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засідає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рази на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тижнів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штаб-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Женеві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9" y="3678849"/>
            <a:ext cx="3286308" cy="262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20305"/>
            <a:ext cx="2908995" cy="265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315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38336"/>
          </a:xfrm>
        </p:spPr>
        <p:txBody>
          <a:bodyPr/>
          <a:lstStyle/>
          <a:p>
            <a:r>
              <a:rPr lang="uk-UA" dirty="0" smtClean="0"/>
              <a:t>Додаткові джерела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328592"/>
          </a:xfrm>
        </p:spPr>
        <p:txBody>
          <a:bodyPr>
            <a:no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Баймуратов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М. 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Защита прав женщин и детей в период кризисных ситуаций и международное право : монография / М.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Баймуратов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Нсур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Мохаммад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Абдель Карим Мусса Аль. – Одесса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Юрид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лит., 2003. – 224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Х911.4 / Б 18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Бурлак О. В.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статусу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монографія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 О. В. Бурлак.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Іван-Франківськ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Симфонія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форте, 2012. – 212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Х911.36 / Б 91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Буроменський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М. В.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права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біженців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 М.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Буроменський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В. М. Стешенко, В. 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Куць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Х., 2004. – 198 с.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Х911.3 / Б 91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Донеллі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Права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міжнародній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 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Донеллі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; пер.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англ. Т.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Завалій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Л.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Кальварія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2004. – 280 с.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Х911.3 / Д 67хр  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Європейські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слова. – К.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Юре, 2002. – 232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Х911.3 / Е 24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ч.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№ 2  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практика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контекст / уклад.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наук. ред. О. 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Жуковська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К. : ВІПОЛ, 2004. – 960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Х911.3 / Е 24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основоположних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свобод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протоколи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законод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нормат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упоряд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Ю. В. Паливода. – К. : Вид. Паливода А. В., 2011. – 120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Х911.3 / К 64 Ч.З № 1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державного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82726"/>
            <a:ext cx="5290328" cy="330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047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Міжнародні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механізми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захисту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прав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людини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smtClean="0"/>
              <a:t>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установи,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</a:t>
            </a:r>
            <a:r>
              <a:rPr lang="ru-RU" sz="2800" dirty="0" err="1" smtClean="0"/>
              <a:t>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2236787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7898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6876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636" y="2492896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універсальні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1473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05683"/>
            <a:ext cx="5670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конвенційні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85875"/>
            <a:ext cx="4847580" cy="2283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6453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85293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err="1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4800" b="1" i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4800" b="1" i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i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людини </a:t>
            </a:r>
            <a:endParaRPr lang="ru-RU" sz="4800" b="1" i="1" dirty="0">
              <a:solidFill>
                <a:srgbClr val="05E0DB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57" y="4293096"/>
            <a:ext cx="4205257" cy="230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4645024" cy="233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807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962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0577" y="734067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Незалежна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некомерційна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громадська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заснована в 1991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Комітет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керується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законами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міжнародною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Конвенцією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права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Статутом.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013" y="30689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altLang="ru-RU" sz="2400" b="1" i="1" dirty="0" err="1">
                <a:solidFill>
                  <a:srgbClr val="05E0D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altLang="ru-RU" sz="2400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пов`язаних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соціально-психологічними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аспектами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5253" y="306896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лікарі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психологи, педагоги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батьками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210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3404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340768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 для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державами.</a:t>
            </a:r>
          </a:p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структура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розроблялися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роки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антигітлерівської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1942 .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340768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2459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5" y="116632"/>
            <a:ext cx="76327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38" y="1412776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Ради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1950.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Страсбурзі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 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Генеральному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секретареві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РЄ будь-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неурядовою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державою-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учасницею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3" y="1124744"/>
            <a:ext cx="8309423" cy="455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8615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</TotalTime>
  <Words>510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«Європейські стандарти захисту прав людини»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Додаткові джерела інформації: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«Міжнародні механізми захисту прав людини»</dc:title>
  <dc:creator>Win7</dc:creator>
  <cp:lastModifiedBy>iyudin</cp:lastModifiedBy>
  <cp:revision>6</cp:revision>
  <dcterms:created xsi:type="dcterms:W3CDTF">2014-12-17T20:19:41Z</dcterms:created>
  <dcterms:modified xsi:type="dcterms:W3CDTF">2021-01-30T17:28:47Z</dcterms:modified>
</cp:coreProperties>
</file>